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1891" y="2700458"/>
            <a:ext cx="7531331" cy="1164960"/>
          </a:xfrm>
        </p:spPr>
        <p:txBody>
          <a:bodyPr/>
          <a:lstStyle/>
          <a:p>
            <a:r>
              <a:rPr lang="zh-TW" altLang="en-US" sz="66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線上請假操作說明</a:t>
            </a:r>
            <a:endParaRPr lang="zh-TW" altLang="en-US" sz="6600" dirty="0"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10596" y="4771506"/>
            <a:ext cx="5291546" cy="151291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人事室  蘇芬如</a:t>
            </a:r>
            <a:endParaRPr lang="en-US" altLang="zh-TW" sz="5400" dirty="0" smtClean="0"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  <a:p>
            <a:r>
              <a:rPr lang="en-US" altLang="zh-TW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108/06/14</a:t>
            </a:r>
            <a:endParaRPr lang="zh-TW" altLang="en-US" sz="5400" dirty="0"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06088" y="947651"/>
            <a:ext cx="798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臺北市私立滬江高級中學</a:t>
            </a:r>
            <a:endParaRPr lang="zh-TW" altLang="en-US" sz="5400" dirty="0"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826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步驟七</a:t>
            </a:r>
            <a:r>
              <a:rPr lang="en-US" altLang="zh-TW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-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１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9" y="2069228"/>
            <a:ext cx="8123964" cy="4569730"/>
          </a:xfrm>
        </p:spPr>
      </p:pic>
      <p:sp>
        <p:nvSpPr>
          <p:cNvPr id="5" name="文字方塊 4"/>
          <p:cNvSpPr txBox="1"/>
          <p:nvPr/>
        </p:nvSpPr>
        <p:spPr>
          <a:xfrm>
            <a:off x="2425958" y="5385560"/>
            <a:ext cx="786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有證明需上傳者請點選</a:t>
            </a:r>
            <a:r>
              <a:rPr lang="en-US" altLang="zh-TW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上傳附件」</a:t>
            </a:r>
            <a:endParaRPr lang="en-US" altLang="zh-TW" sz="20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附件如</a:t>
            </a:r>
            <a:r>
              <a:rPr lang="en-US" altLang="zh-TW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核准公文電子檔、看病收據、拜訪國中請附招生紀要</a:t>
            </a:r>
            <a:r>
              <a:rPr lang="en-US" altLang="zh-TW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2425959" y="4870580"/>
            <a:ext cx="718457" cy="279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09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步驟七</a:t>
            </a:r>
            <a:r>
              <a:rPr lang="en-US" altLang="zh-TW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-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２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37" y="2069228"/>
            <a:ext cx="8123964" cy="4569730"/>
          </a:xfrm>
        </p:spPr>
      </p:pic>
      <p:sp>
        <p:nvSpPr>
          <p:cNvPr id="5" name="文字方塊 4"/>
          <p:cNvSpPr txBox="1"/>
          <p:nvPr/>
        </p:nvSpPr>
        <p:spPr>
          <a:xfrm>
            <a:off x="2425958" y="5385560"/>
            <a:ext cx="327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務必選擇</a:t>
            </a:r>
            <a:r>
              <a:rPr lang="en-US" altLang="zh-TW" sz="28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「</a:t>
            </a:r>
            <a:r>
              <a:rPr lang="zh-TW" altLang="en-US" sz="28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代理人」</a:t>
            </a:r>
            <a:endParaRPr lang="en-US" altLang="zh-TW" sz="2800" dirty="0" smtClean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2425958" y="4988111"/>
            <a:ext cx="718457" cy="279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>
            <a:off x="5701004" y="5004975"/>
            <a:ext cx="905069" cy="2630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606072" y="4711206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點選後從選單中選擇代理人之員工編號</a:t>
            </a:r>
            <a:endParaRPr lang="zh-TW" altLang="en-US" sz="2400" b="1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728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步驟七</a:t>
            </a:r>
            <a:r>
              <a:rPr lang="en-US" altLang="zh-TW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-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３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9" y="2069228"/>
            <a:ext cx="8123964" cy="4569730"/>
          </a:xfrm>
        </p:spPr>
      </p:pic>
      <p:sp>
        <p:nvSpPr>
          <p:cNvPr id="5" name="文字方塊 4"/>
          <p:cNvSpPr txBox="1"/>
          <p:nvPr/>
        </p:nvSpPr>
        <p:spPr>
          <a:xfrm>
            <a:off x="4492689" y="5608532"/>
            <a:ext cx="502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填畢請點選</a:t>
            </a:r>
            <a:r>
              <a:rPr lang="en-US" altLang="zh-TW" sz="32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「</a:t>
            </a:r>
            <a:r>
              <a:rPr lang="zh-TW" altLang="en-US" sz="32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送出審核」</a:t>
            </a:r>
            <a:endParaRPr lang="en-US" altLang="zh-TW" sz="3200" b="1" dirty="0" smtClean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sp>
        <p:nvSpPr>
          <p:cNvPr id="7" name="向上箭號 6"/>
          <p:cNvSpPr/>
          <p:nvPr/>
        </p:nvSpPr>
        <p:spPr>
          <a:xfrm flipH="1">
            <a:off x="4338735" y="5385560"/>
            <a:ext cx="307909" cy="3620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27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步驟七</a:t>
            </a:r>
            <a:r>
              <a:rPr lang="en-US" altLang="zh-TW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-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４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9" y="2069228"/>
            <a:ext cx="8123964" cy="4569730"/>
          </a:xfrm>
        </p:spPr>
      </p:pic>
      <p:sp>
        <p:nvSpPr>
          <p:cNvPr id="5" name="文字方塊 4"/>
          <p:cNvSpPr txBox="1"/>
          <p:nvPr/>
        </p:nvSpPr>
        <p:spPr>
          <a:xfrm>
            <a:off x="3467821" y="5620622"/>
            <a:ext cx="576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完成後請點選</a:t>
            </a:r>
            <a:r>
              <a:rPr lang="en-US" altLang="zh-TW" sz="32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「</a:t>
            </a:r>
            <a:r>
              <a:rPr lang="zh-TW" altLang="en-US" sz="32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新增儲存」</a:t>
            </a:r>
            <a:endParaRPr lang="en-US" altLang="zh-TW" sz="3200" b="1" dirty="0" smtClean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sp>
        <p:nvSpPr>
          <p:cNvPr id="3" name="向上箭號 2"/>
          <p:cNvSpPr/>
          <p:nvPr/>
        </p:nvSpPr>
        <p:spPr>
          <a:xfrm>
            <a:off x="3178572" y="5495731"/>
            <a:ext cx="289249" cy="4746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37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步驟八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9" y="2122195"/>
            <a:ext cx="8133295" cy="4574979"/>
          </a:xfrm>
        </p:spPr>
      </p:pic>
      <p:sp>
        <p:nvSpPr>
          <p:cNvPr id="5" name="向上箭號 4"/>
          <p:cNvSpPr/>
          <p:nvPr/>
        </p:nvSpPr>
        <p:spPr>
          <a:xfrm>
            <a:off x="5673012" y="4236098"/>
            <a:ext cx="373225" cy="634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666930" y="4870580"/>
            <a:ext cx="438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完成後可看見假單申請資料</a:t>
            </a:r>
            <a:endParaRPr lang="zh-TW" altLang="en-US" sz="2400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sp>
        <p:nvSpPr>
          <p:cNvPr id="7" name="向上箭號 6"/>
          <p:cNvSpPr/>
          <p:nvPr/>
        </p:nvSpPr>
        <p:spPr>
          <a:xfrm>
            <a:off x="9563878" y="4105469"/>
            <a:ext cx="289249" cy="7651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168495" y="4861589"/>
            <a:ext cx="240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可補傳證明文件</a:t>
            </a:r>
            <a:endParaRPr lang="zh-TW" altLang="en-US" sz="2400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sp>
        <p:nvSpPr>
          <p:cNvPr id="3" name="向上箭號 2"/>
          <p:cNvSpPr/>
          <p:nvPr/>
        </p:nvSpPr>
        <p:spPr>
          <a:xfrm>
            <a:off x="2693324" y="3898670"/>
            <a:ext cx="191192" cy="8229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411808" y="4870579"/>
            <a:ext cx="125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新藝體U" panose="040B0A00000000000000" pitchFamily="82" charset="-120"/>
                <a:ea typeface="文鼎新藝體U" panose="040B0A00000000000000" pitchFamily="82" charset="-120"/>
              </a:rPr>
              <a:t>請記得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  <a:latin typeface="文鼎新藝體U" panose="040B0A00000000000000" pitchFamily="82" charset="-120"/>
                <a:ea typeface="文鼎新藝體U" panose="040B0A00000000000000" pitchFamily="82" charset="-120"/>
              </a:rPr>
              <a:t>登出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zh-TW" altLang="en-US" dirty="0">
              <a:solidFill>
                <a:srgbClr val="FF0000"/>
              </a:solidFill>
              <a:latin typeface="文鼎新藝體U" panose="040B0A00000000000000" pitchFamily="82" charset="-120"/>
              <a:ea typeface="文鼎新藝體U" panose="040B0A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147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24941" y="3493869"/>
            <a:ext cx="6597557" cy="165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dirty="0" smtClean="0">
                <a:solidFill>
                  <a:srgbClr val="FFFF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感謝聆聽！</a:t>
            </a:r>
            <a:endParaRPr lang="en-US" altLang="zh-TW" sz="9600" dirty="0" smtClean="0">
              <a:solidFill>
                <a:srgbClr val="FFFF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  <a:p>
            <a:pPr marL="0" indent="0">
              <a:buNone/>
            </a:pPr>
            <a:endParaRPr lang="zh-TW" altLang="en-US" sz="9600" dirty="0">
              <a:solidFill>
                <a:srgbClr val="FFFF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053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6328" y="794792"/>
            <a:ext cx="4664763" cy="1080938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請假網址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5011" y="3067397"/>
            <a:ext cx="11073875" cy="2211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dirty="0" smtClean="0">
                <a:latin typeface="Times New Roman" panose="02020603050405020304" pitchFamily="18" charset="0"/>
                <a:ea typeface="文鼎新黑體H" panose="020B0900000000000000" pitchFamily="34" charset="-120"/>
                <a:cs typeface="Times New Roman" panose="02020603050405020304" pitchFamily="18" charset="0"/>
              </a:rPr>
              <a:t>http://</a:t>
            </a:r>
            <a:r>
              <a:rPr lang="en-US" altLang="zh-TW" sz="4800" b="1" dirty="0" smtClean="0">
                <a:latin typeface="Times New Roman" panose="02020603050405020304" pitchFamily="18" charset="0"/>
                <a:ea typeface="文鼎新黑體H" panose="020B0900000000000000" pitchFamily="34" charset="-120"/>
                <a:cs typeface="Times New Roman" panose="02020603050405020304" pitchFamily="18" charset="0"/>
              </a:rPr>
              <a:t>hj.hchs.tp.edu.tw</a:t>
            </a:r>
            <a:r>
              <a:rPr lang="zh-TW" altLang="en-US" sz="4800" b="1" dirty="0" smtClean="0">
                <a:latin typeface="Times New Roman" panose="02020603050405020304" pitchFamily="18" charset="0"/>
                <a:ea typeface="文鼎新黑體H" panose="020B0900000000000000" pitchFamily="34" charset="-120"/>
                <a:cs typeface="Times New Roman" panose="02020603050405020304" pitchFamily="18" charset="0"/>
              </a:rPr>
              <a:t>／</a:t>
            </a:r>
            <a:r>
              <a:rPr lang="en-US" altLang="zh-TW" sz="4800" b="1" dirty="0" smtClean="0">
                <a:latin typeface="Times New Roman" panose="02020603050405020304" pitchFamily="18" charset="0"/>
                <a:ea typeface="文鼎新黑體H" panose="020B0900000000000000" pitchFamily="34" charset="-120"/>
                <a:cs typeface="Times New Roman" panose="02020603050405020304" pitchFamily="18" charset="0"/>
              </a:rPr>
              <a:t>HCHS</a:t>
            </a:r>
            <a:r>
              <a:rPr lang="zh-TW" altLang="en-US" sz="4800" b="1" dirty="0" smtClean="0">
                <a:latin typeface="Times New Roman" panose="02020603050405020304" pitchFamily="18" charset="0"/>
                <a:ea typeface="文鼎新黑體H" panose="020B0900000000000000" pitchFamily="34" charset="-120"/>
                <a:cs typeface="Times New Roman" panose="02020603050405020304" pitchFamily="18" charset="0"/>
              </a:rPr>
              <a:t>／</a:t>
            </a:r>
            <a:endParaRPr lang="zh-TW" altLang="en-US" sz="4800" b="1" dirty="0">
              <a:latin typeface="Times New Roman" panose="02020603050405020304" pitchFamily="18" charset="0"/>
              <a:ea typeface="文鼎新黑體H" panose="020B09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6360559" cy="108093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線上請假步驟一  </a:t>
            </a:r>
            <a:endParaRPr lang="zh-TW" altLang="en-US" sz="5400" dirty="0"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54" y="2146041"/>
            <a:ext cx="7245748" cy="4553339"/>
          </a:xfrm>
        </p:spPr>
      </p:pic>
      <p:sp>
        <p:nvSpPr>
          <p:cNvPr id="5" name="向右箭號 4"/>
          <p:cNvSpPr/>
          <p:nvPr/>
        </p:nvSpPr>
        <p:spPr>
          <a:xfrm>
            <a:off x="4281055" y="4680065"/>
            <a:ext cx="989214" cy="20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183113" y="4183809"/>
            <a:ext cx="135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員工編號</a:t>
            </a:r>
            <a:endParaRPr lang="zh-TW" altLang="en-US" sz="3600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  <p:sp>
        <p:nvSpPr>
          <p:cNvPr id="8" name="向上箭號 7"/>
          <p:cNvSpPr/>
          <p:nvPr/>
        </p:nvSpPr>
        <p:spPr>
          <a:xfrm>
            <a:off x="5818908" y="5220393"/>
            <a:ext cx="166255" cy="2826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63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步驟二 </a:t>
            </a:r>
            <a:endParaRPr lang="zh-TW" altLang="en-US" sz="5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69" y="2280816"/>
            <a:ext cx="7653024" cy="4304827"/>
          </a:xfrm>
        </p:spPr>
      </p:pic>
      <p:sp>
        <p:nvSpPr>
          <p:cNvPr id="7" name="向左箭號 6"/>
          <p:cNvSpPr/>
          <p:nvPr/>
        </p:nvSpPr>
        <p:spPr>
          <a:xfrm>
            <a:off x="2575249" y="3013787"/>
            <a:ext cx="1390261" cy="326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65510" y="2832526"/>
            <a:ext cx="4805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點選</a:t>
            </a:r>
            <a:endParaRPr lang="en-US" altLang="zh-TW" sz="6000" dirty="0" smtClean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  <a:p>
            <a:r>
              <a:rPr lang="zh-TW" altLang="en-US" sz="60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個人服務</a:t>
            </a:r>
            <a:endParaRPr lang="zh-TW" altLang="en-US" sz="6000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8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步驟三 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07" y="2243494"/>
            <a:ext cx="7844046" cy="4412276"/>
          </a:xfrm>
        </p:spPr>
      </p:pic>
      <p:sp>
        <p:nvSpPr>
          <p:cNvPr id="5" name="向左箭號 4"/>
          <p:cNvSpPr/>
          <p:nvPr/>
        </p:nvSpPr>
        <p:spPr>
          <a:xfrm>
            <a:off x="2565919" y="2817845"/>
            <a:ext cx="1716832" cy="3172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82751" y="2659225"/>
            <a:ext cx="39468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點選</a:t>
            </a:r>
            <a:endParaRPr lang="en-US" altLang="zh-TW" sz="6600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個人差勤</a:t>
            </a:r>
            <a:endParaRPr lang="zh-TW" altLang="en-US" sz="6600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39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步驟四 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9" y="2184594"/>
            <a:ext cx="8133296" cy="4574979"/>
          </a:xfrm>
        </p:spPr>
      </p:pic>
      <p:sp>
        <p:nvSpPr>
          <p:cNvPr id="5" name="向左箭號 4"/>
          <p:cNvSpPr/>
          <p:nvPr/>
        </p:nvSpPr>
        <p:spPr>
          <a:xfrm>
            <a:off x="2761862" y="2883159"/>
            <a:ext cx="1744824" cy="326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506686" y="2724539"/>
            <a:ext cx="4833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點選</a:t>
            </a:r>
            <a:endParaRPr lang="en-US" altLang="zh-TW" sz="6600" dirty="0" smtClean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請休假</a:t>
            </a:r>
            <a:r>
              <a:rPr lang="zh-TW" altLang="en-US" sz="6600" dirty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申請</a:t>
            </a:r>
          </a:p>
        </p:txBody>
      </p:sp>
    </p:spTree>
    <p:extLst>
      <p:ext uri="{BB962C8B-B14F-4D97-AF65-F5344CB8AC3E}">
        <p14:creationId xmlns:p14="http://schemas.microsoft.com/office/powerpoint/2010/main" val="151823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步驟五 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8" y="2179446"/>
            <a:ext cx="8095973" cy="4553985"/>
          </a:xfrm>
        </p:spPr>
      </p:pic>
      <p:sp>
        <p:nvSpPr>
          <p:cNvPr id="5" name="向上箭號 4"/>
          <p:cNvSpPr/>
          <p:nvPr/>
        </p:nvSpPr>
        <p:spPr>
          <a:xfrm>
            <a:off x="6512768" y="4092544"/>
            <a:ext cx="391885" cy="727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56379" y="4917233"/>
            <a:ext cx="391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點選</a:t>
            </a:r>
            <a:endParaRPr lang="en-US" altLang="zh-TW" sz="3600" dirty="0" smtClean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新增</a:t>
            </a:r>
            <a:r>
              <a:rPr lang="en-US" altLang="zh-TW" sz="36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請休假申請</a:t>
            </a:r>
            <a:endParaRPr lang="zh-TW" altLang="en-US" sz="3600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911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步驟六 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52" y="2090221"/>
            <a:ext cx="8160881" cy="4590497"/>
          </a:xfrm>
        </p:spPr>
      </p:pic>
      <p:sp>
        <p:nvSpPr>
          <p:cNvPr id="5" name="向上箭號 4"/>
          <p:cNvSpPr/>
          <p:nvPr/>
        </p:nvSpPr>
        <p:spPr>
          <a:xfrm>
            <a:off x="5728996" y="2948473"/>
            <a:ext cx="410547" cy="606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313992" y="3685592"/>
            <a:ext cx="80896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基本設定為「常用」</a:t>
            </a:r>
            <a:endParaRPr lang="en-US" altLang="zh-TW" sz="4800" b="1" dirty="0" smtClean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若無欲選</a:t>
            </a:r>
            <a:r>
              <a:rPr lang="zh-TW" altLang="en-US" sz="4800" b="1" dirty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假</a:t>
            </a:r>
            <a:r>
              <a:rPr lang="zh-TW" altLang="en-US" sz="4800" b="1" dirty="0" smtClean="0">
                <a:solidFill>
                  <a:srgbClr val="FF0000"/>
                </a:solidFill>
                <a:latin typeface="文鼎新黑體H" panose="020B0900000000000000" pitchFamily="34" charset="-120"/>
                <a:ea typeface="文鼎新黑體H" panose="020B0900000000000000" pitchFamily="34" charset="-120"/>
              </a:rPr>
              <a:t>別則點選「全部」</a:t>
            </a:r>
            <a:endParaRPr lang="en-US" altLang="zh-TW" sz="4800" b="1" dirty="0">
              <a:solidFill>
                <a:srgbClr val="FF0000"/>
              </a:solidFill>
              <a:latin typeface="文鼎新黑體H" panose="020B0900000000000000" pitchFamily="34" charset="-120"/>
              <a:ea typeface="文鼎新黑體H" panose="020B0900000000000000" pitchFamily="34" charset="-120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7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文鼎新黑體H" panose="020B0900000000000000" pitchFamily="34" charset="-120"/>
                <a:ea typeface="文鼎新黑體H" panose="020B0900000000000000" pitchFamily="34" charset="-120"/>
              </a:rPr>
              <a:t>線上請假</a:t>
            </a:r>
            <a:r>
              <a:rPr lang="zh-TW" altLang="en-US" sz="5400" dirty="0" smtClean="0">
                <a:latin typeface="文鼎新黑體H" panose="020B0900000000000000" pitchFamily="34" charset="-120"/>
                <a:ea typeface="文鼎新黑體H" panose="020B0900000000000000" pitchFamily="34" charset="-120"/>
              </a:rPr>
              <a:t>步驟七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99" y="2069228"/>
            <a:ext cx="8123964" cy="4569730"/>
          </a:xfrm>
        </p:spPr>
      </p:pic>
      <p:sp>
        <p:nvSpPr>
          <p:cNvPr id="5" name="文字方塊 4"/>
          <p:cNvSpPr txBox="1"/>
          <p:nvPr/>
        </p:nvSpPr>
        <p:spPr>
          <a:xfrm>
            <a:off x="3097763" y="5598367"/>
            <a:ext cx="704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輸入資料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紅色項目為必填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事由」請務必詳細填寫，不可只寫</a:t>
            </a:r>
            <a:r>
              <a:rPr lang="en-US" altLang="zh-TW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公出、事假、病假</a:t>
            </a:r>
            <a:r>
              <a:rPr lang="en-US" altLang="zh-TW" sz="20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6391"/>
      </p:ext>
    </p:extLst>
  </p:cSld>
  <p:clrMapOvr>
    <a:masterClrMapping/>
  </p:clrMapOvr>
</p:sld>
</file>

<file path=ppt/theme/theme1.xml><?xml version="1.0" encoding="utf-8"?>
<a:theme xmlns:a="http://schemas.openxmlformats.org/drawingml/2006/main" name="柏林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105</TotalTime>
  <Words>237</Words>
  <Application>Microsoft Office PowerPoint</Application>
  <PresentationFormat>寬螢幕</PresentationFormat>
  <Paragraphs>41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文鼎新黑體H</vt:lpstr>
      <vt:lpstr>文鼎新藝體U</vt:lpstr>
      <vt:lpstr>新細明體</vt:lpstr>
      <vt:lpstr>Arial</vt:lpstr>
      <vt:lpstr>Times New Roman</vt:lpstr>
      <vt:lpstr>Trebuchet MS</vt:lpstr>
      <vt:lpstr>柏林</vt:lpstr>
      <vt:lpstr>線上請假操作說明</vt:lpstr>
      <vt:lpstr>線上請假網址</vt:lpstr>
      <vt:lpstr>線上請假步驟一  </vt:lpstr>
      <vt:lpstr>線上請假步驟二 </vt:lpstr>
      <vt:lpstr>線上請假步驟三 </vt:lpstr>
      <vt:lpstr>線上請假步驟四 </vt:lpstr>
      <vt:lpstr>線上請假步驟五 </vt:lpstr>
      <vt:lpstr>線上請假步驟六 </vt:lpstr>
      <vt:lpstr>線上請假步驟七</vt:lpstr>
      <vt:lpstr>線上請假步驟七-１</vt:lpstr>
      <vt:lpstr>線上請假步驟七-２</vt:lpstr>
      <vt:lpstr>線上請假步驟七-３</vt:lpstr>
      <vt:lpstr>線上請假步驟七-４</vt:lpstr>
      <vt:lpstr>線上請假步驟八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人事室</dc:creator>
  <cp:lastModifiedBy>Windows 使用者</cp:lastModifiedBy>
  <cp:revision>34</cp:revision>
  <dcterms:created xsi:type="dcterms:W3CDTF">2019-06-13T09:31:46Z</dcterms:created>
  <dcterms:modified xsi:type="dcterms:W3CDTF">2019-06-14T06:24:58Z</dcterms:modified>
</cp:coreProperties>
</file>