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0515" y="1933322"/>
            <a:ext cx="4888969" cy="1333582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線上</a:t>
            </a:r>
            <a:r>
              <a:rPr lang="zh-TW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請假之</a:t>
            </a:r>
            <a:endParaRPr lang="zh-TW" altLang="en-US" dirty="0">
              <a:solidFill>
                <a:schemeClr val="accent4">
                  <a:lumMod val="60000"/>
                  <a:lumOff val="40000"/>
                </a:schemeClr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91890" y="2909456"/>
            <a:ext cx="6285115" cy="1596042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簽核管理</a:t>
            </a:r>
            <a:endParaRPr lang="zh-TW" altLang="en-US" sz="8800" dirty="0">
              <a:solidFill>
                <a:srgbClr val="FFFF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237913" y="4222866"/>
            <a:ext cx="231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olidFill>
                  <a:srgbClr val="FFC0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蘇芬如</a:t>
            </a:r>
            <a:endParaRPr lang="zh-TW" altLang="en-US" sz="5400" dirty="0">
              <a:solidFill>
                <a:srgbClr val="FFC0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757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8524" y="581853"/>
            <a:ext cx="7852756" cy="1371600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簽核管理步驟一</a:t>
            </a:r>
            <a:endParaRPr lang="zh-TW" altLang="en-US" sz="8000" dirty="0">
              <a:solidFill>
                <a:srgbClr val="FFFF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78" y="2103438"/>
            <a:ext cx="6990643" cy="3932237"/>
          </a:xfrm>
        </p:spPr>
      </p:pic>
      <p:sp>
        <p:nvSpPr>
          <p:cNvPr id="8" name="向左箭號 7"/>
          <p:cNvSpPr/>
          <p:nvPr/>
        </p:nvSpPr>
        <p:spPr>
          <a:xfrm>
            <a:off x="2892829" y="2917768"/>
            <a:ext cx="390698" cy="17456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3348251" y="2403409"/>
            <a:ext cx="54954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 smtClean="0">
                <a:solidFill>
                  <a:srgbClr val="FF00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點選</a:t>
            </a:r>
            <a:endParaRPr lang="en-US" altLang="zh-TW" sz="8800" dirty="0" smtClean="0">
              <a:solidFill>
                <a:srgbClr val="FF00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  <a:p>
            <a:r>
              <a:rPr lang="zh-TW" altLang="en-US" sz="8800" dirty="0" smtClean="0">
                <a:solidFill>
                  <a:srgbClr val="FF00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 簽核管理</a:t>
            </a:r>
            <a:endParaRPr lang="zh-TW" altLang="en-US" sz="8800" dirty="0"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507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4902" y="680388"/>
            <a:ext cx="7586749" cy="1371600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簽核管理步驟二</a:t>
            </a:r>
            <a:endParaRPr lang="zh-TW" altLang="en-US" sz="8000" dirty="0">
              <a:solidFill>
                <a:srgbClr val="FFFF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78" y="2103438"/>
            <a:ext cx="6990643" cy="3932237"/>
          </a:xfrm>
        </p:spPr>
      </p:pic>
      <p:sp>
        <p:nvSpPr>
          <p:cNvPr id="5" name="向左箭號 4"/>
          <p:cNvSpPr/>
          <p:nvPr/>
        </p:nvSpPr>
        <p:spPr>
          <a:xfrm>
            <a:off x="2809702" y="2718262"/>
            <a:ext cx="299258" cy="133003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317984" y="2643448"/>
            <a:ext cx="33820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 smtClean="0">
                <a:solidFill>
                  <a:srgbClr val="FF00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點選</a:t>
            </a:r>
            <a:endParaRPr lang="en-US" altLang="zh-TW" sz="8800" dirty="0" smtClean="0">
              <a:solidFill>
                <a:srgbClr val="FF00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  <a:p>
            <a:r>
              <a:rPr lang="zh-TW" altLang="en-US" sz="8800" dirty="0" smtClean="0">
                <a:solidFill>
                  <a:srgbClr val="FF00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 線上</a:t>
            </a:r>
            <a:endParaRPr lang="zh-TW" altLang="en-US" sz="8800" dirty="0">
              <a:solidFill>
                <a:srgbClr val="FF00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61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簽核管理</a:t>
            </a:r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步驟二之一</a:t>
            </a:r>
            <a:endParaRPr lang="zh-TW" altLang="en-US" sz="8000" dirty="0">
              <a:solidFill>
                <a:srgbClr val="FFFF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78" y="2103438"/>
            <a:ext cx="6990643" cy="3932237"/>
          </a:xfrm>
        </p:spPr>
      </p:pic>
      <p:sp>
        <p:nvSpPr>
          <p:cNvPr id="5" name="向左箭號 4"/>
          <p:cNvSpPr/>
          <p:nvPr/>
        </p:nvSpPr>
        <p:spPr>
          <a:xfrm>
            <a:off x="3158836" y="2751513"/>
            <a:ext cx="365760" cy="14962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524596" y="2826327"/>
            <a:ext cx="52370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文鼎隸書B" panose="03000800000000000000" pitchFamily="66" charset="-120"/>
                <a:ea typeface="文鼎隸書B" panose="03000800000000000000" pitchFamily="66" charset="-120"/>
              </a:rPr>
              <a:t>點選</a:t>
            </a:r>
            <a:endParaRPr lang="en-US" altLang="zh-TW" sz="6600" dirty="0" smtClean="0">
              <a:solidFill>
                <a:srgbClr val="FF0000"/>
              </a:solidFill>
              <a:latin typeface="文鼎隸書B" panose="03000800000000000000" pitchFamily="66" charset="-120"/>
              <a:ea typeface="文鼎隸書B" panose="03000800000000000000" pitchFamily="66" charset="-120"/>
            </a:endParaRPr>
          </a:p>
          <a:p>
            <a:r>
              <a:rPr lang="zh-TW" altLang="en-US" sz="6600" dirty="0" smtClean="0">
                <a:solidFill>
                  <a:srgbClr val="FF0000"/>
                </a:solidFill>
                <a:latin typeface="文鼎隸書B" panose="03000800000000000000" pitchFamily="66" charset="-120"/>
                <a:ea typeface="文鼎隸書B" panose="03000800000000000000" pitchFamily="66" charset="-120"/>
              </a:rPr>
              <a:t>表單線上簽核</a:t>
            </a:r>
            <a:endParaRPr lang="zh-TW" altLang="en-US" sz="6600" dirty="0">
              <a:solidFill>
                <a:srgbClr val="FF0000"/>
              </a:solidFill>
              <a:latin typeface="文鼎隸書B" panose="03000800000000000000" pitchFamily="66" charset="-120"/>
              <a:ea typeface="文鼎隸書B" panose="030008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898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簽核管理</a:t>
            </a:r>
            <a:r>
              <a:rPr lang="zh-TW" altLang="en-US" sz="80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步驟二之二</a:t>
            </a:r>
            <a:endParaRPr lang="zh-TW" altLang="en-US" sz="8000" dirty="0">
              <a:solidFill>
                <a:srgbClr val="FFFF00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78" y="2103438"/>
            <a:ext cx="6990643" cy="3932237"/>
          </a:xfrm>
        </p:spPr>
      </p:pic>
      <p:sp>
        <p:nvSpPr>
          <p:cNvPr id="5" name="向左箭號 4"/>
          <p:cNvSpPr/>
          <p:nvPr/>
        </p:nvSpPr>
        <p:spPr>
          <a:xfrm>
            <a:off x="3125585" y="2776451"/>
            <a:ext cx="365760" cy="14962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624348" y="3007727"/>
            <a:ext cx="57524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文鼎隸書B" panose="03000800000000000000" pitchFamily="66" charset="-120"/>
                <a:ea typeface="文鼎隸書B" panose="03000800000000000000" pitchFamily="66" charset="-120"/>
                <a:cs typeface="+mn-cs"/>
              </a:rPr>
              <a:t>點選表單審核</a:t>
            </a:r>
            <a:endParaRPr kumimoji="0" lang="en-US" altLang="zh-TW" sz="6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文鼎隸書B" panose="03000800000000000000" pitchFamily="66" charset="-120"/>
              <a:ea typeface="文鼎隸書B" panose="03000800000000000000" pitchFamily="66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文鼎隸書B" panose="03000800000000000000" pitchFamily="66" charset="-120"/>
                <a:ea typeface="文鼎隸書B" panose="03000800000000000000" pitchFamily="66" charset="-120"/>
                <a:cs typeface="+mn-cs"/>
              </a:rPr>
              <a:t>(</a:t>
            </a:r>
            <a:r>
              <a:rPr kumimoji="0" lang="zh-TW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文鼎隸書B" panose="03000800000000000000" pitchFamily="66" charset="-120"/>
                <a:ea typeface="文鼎隸書B" panose="03000800000000000000" pitchFamily="66" charset="-120"/>
                <a:cs typeface="+mn-cs"/>
              </a:rPr>
              <a:t>同意或退回</a:t>
            </a:r>
            <a:r>
              <a:rPr kumimoji="0" lang="en-US" altLang="zh-TW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文鼎隸書B" panose="03000800000000000000" pitchFamily="66" charset="-120"/>
                <a:ea typeface="文鼎隸書B" panose="03000800000000000000" pitchFamily="66" charset="-120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50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49831" y="2236124"/>
            <a:ext cx="6285115" cy="2951018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solidFill>
                  <a:srgbClr val="FFFF00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辛苦您了！</a:t>
            </a:r>
            <a:r>
              <a:rPr lang="zh-TW" altLang="en-US" sz="8800" dirty="0" smtClean="0">
                <a:solidFill>
                  <a:srgbClr val="FF00FF"/>
                </a:solidFill>
                <a:latin typeface="文鼎隸書DB" panose="03000700000000000000" pitchFamily="66" charset="-120"/>
                <a:ea typeface="文鼎隸書DB" panose="03000700000000000000" pitchFamily="66" charset="-120"/>
              </a:rPr>
              <a:t>謝謝！</a:t>
            </a:r>
            <a:endParaRPr lang="zh-TW" altLang="en-US" sz="8800" dirty="0">
              <a:solidFill>
                <a:srgbClr val="FF00FF"/>
              </a:solidFill>
              <a:latin typeface="文鼎隸書DB" panose="03000700000000000000" pitchFamily="66" charset="-120"/>
              <a:ea typeface="文鼎隸書DB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8366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145</TotalTime>
  <Words>61</Words>
  <Application>Microsoft Office PowerPoint</Application>
  <PresentationFormat>寬螢幕</PresentationFormat>
  <Paragraphs>16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文鼎隸書B</vt:lpstr>
      <vt:lpstr>文鼎隸書DB</vt:lpstr>
      <vt:lpstr>新細明體</vt:lpstr>
      <vt:lpstr>Arial</vt:lpstr>
      <vt:lpstr>Century Gothic</vt:lpstr>
      <vt:lpstr>肥皂</vt:lpstr>
      <vt:lpstr>線上請假之</vt:lpstr>
      <vt:lpstr>簽核管理步驟一</vt:lpstr>
      <vt:lpstr>簽核管理步驟二</vt:lpstr>
      <vt:lpstr>簽核管理步驟二之一</vt:lpstr>
      <vt:lpstr>簽核管理步驟二之二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人事室</dc:creator>
  <cp:lastModifiedBy>人事室</cp:lastModifiedBy>
  <cp:revision>17</cp:revision>
  <dcterms:created xsi:type="dcterms:W3CDTF">2019-06-18T07:03:42Z</dcterms:created>
  <dcterms:modified xsi:type="dcterms:W3CDTF">2019-06-18T09:57:01Z</dcterms:modified>
</cp:coreProperties>
</file>